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159" d="100"/>
          <a:sy n="159" d="100"/>
        </p:scale>
        <p:origin x="114" y="5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10:08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10:08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6"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8"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9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2"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5"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6"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4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4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7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7"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8"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72"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3"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4"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4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3"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4"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4"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7"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8"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9"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30"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31"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32"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ML.NET, Transfer Learning and Image Classification</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Marco </a:t>
            </a:r>
            <a:r>
              <a:rPr lang="es-ES" dirty="0" err="1"/>
              <a:t>Zamana</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Head of Software Development in 4wardPRO Microsoft MVP AI</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59</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Lufga</vt:lpstr>
      <vt:lpstr>Wingdings</vt:lpstr>
      <vt:lpstr>Quicksand</vt:lpstr>
      <vt:lpstr>Myriad Pro</vt:lpstr>
      <vt:lpstr>Arial</vt:lpstr>
      <vt:lpstr>Segoe UI</vt:lpstr>
      <vt:lpstr>Consolas</vt:lpstr>
      <vt:lpstr>White Template</vt:lpstr>
      <vt:lpstr>CorelDRAW</vt:lpstr>
      <vt:lpstr>Presentación de PowerPoint</vt:lpstr>
      <vt:lpstr>ML.NET, Transfer Learning and Image Classification</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82</cp:revision>
  <dcterms:created xsi:type="dcterms:W3CDTF">2019-08-09T15:41:27Z</dcterms:created>
  <dcterms:modified xsi:type="dcterms:W3CDTF">2022-03-14T21:08:56Z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